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88825" cy="6858000"/>
  <p:notesSz cx="6858000" cy="9144000"/>
  <p:defaultTextStyle>
    <a:defPPr rtl="0">
      <a:defRPr lang="nl-n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>
      <p:cViewPr varScale="1">
        <p:scale>
          <a:sx n="83" d="100"/>
          <a:sy n="83" d="100"/>
        </p:scale>
        <p:origin x="45" y="111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12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08A941B-FE9F-49AE-95FE-3DD365F56020}" type="datetime1">
              <a:rPr lang="nl-NL" smtClean="0"/>
              <a:t>31-1-2026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E1350A1-4463-4106-AB53-76651E148D83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E11EC53-F507-411E-9ADC-FBCFECE09D3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18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7C3105-22C7-4922-8B14-88C44A8A8293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ev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l-NL" sz="240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821163" y="2286000"/>
            <a:ext cx="3961368" cy="4089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1D2E56-D98D-4A77-AFCF-4F01F3FE5EA8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990052-205D-46E3-B36A-88EFE4E9FD32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9A27BE-4592-440D-BA87-B86089321207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FE1BA-4909-4DC3-B21A-CF92C7BA49CB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A7975B-C1CA-41D6-AF26-DA708AE62F06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8DAA8C-43DA-4DF3-AD61-BD5CC1664320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F073DD-F963-4070-BE42-51BFB7A7A611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808FB1-C79A-433B-B3E1-003BAA6C66C8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A1301F-9B9A-4CCC-9E58-B499A09B104D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7272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821163" y="2286000"/>
            <a:ext cx="3961368" cy="40894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65CE5B-ACB1-4D43-8DAE-EE30967CFF21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l-NL" sz="240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44BB73-7D48-4BC7-9C1D-2C4563A976FC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4E21D4CE-AEA0-4FB4-BAB3-9028CE37F7D9}" type="datetime1">
              <a:rPr lang="nl-NL" smtClean="0"/>
              <a:pPr/>
              <a:t>31-1-2026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De werken van barmhartigheid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89757" y="260648"/>
            <a:ext cx="8568952" cy="792088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sz="3400" dirty="0" err="1"/>
              <a:t>Hongerigen</a:t>
            </a:r>
            <a:r>
              <a:rPr lang="nl-NL" sz="3400" dirty="0"/>
              <a:t> </a:t>
            </a:r>
            <a:br>
              <a:rPr lang="nl-NL" sz="3400" dirty="0"/>
            </a:br>
            <a:r>
              <a:rPr lang="nl-NL" sz="3400" dirty="0"/>
              <a:t>spijzen</a:t>
            </a:r>
          </a:p>
        </p:txBody>
      </p:sp>
      <p:pic>
        <p:nvPicPr>
          <p:cNvPr id="5" name="Afbeelding 4" descr="Afbeelding met Handel, verkopen, markt, marktplaats&#10;&#10;Door AI gegenereerde inhoud is mogelijk onjuist.">
            <a:extLst>
              <a:ext uri="{FF2B5EF4-FFF2-40B4-BE49-F238E27FC236}">
                <a16:creationId xmlns:a16="http://schemas.microsoft.com/office/drawing/2014/main" id="{640597A0-A119-A2D8-BAB5-3EAB19708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863850"/>
            <a:ext cx="4392488" cy="2133102"/>
          </a:xfrm>
          <a:prstGeom prst="rect">
            <a:avLst/>
          </a:prstGeom>
        </p:spPr>
      </p:pic>
      <p:pic>
        <p:nvPicPr>
          <p:cNvPr id="7" name="Afbeelding 6" descr="Afbeelding met persoon, kleding, person, voedsel&#10;&#10;Door AI gegenereerde inhoud is mogelijk onjuist.">
            <a:extLst>
              <a:ext uri="{FF2B5EF4-FFF2-40B4-BE49-F238E27FC236}">
                <a16:creationId xmlns:a16="http://schemas.microsoft.com/office/drawing/2014/main" id="{0CACD020-CD86-0838-D76D-F0E4F2396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996952"/>
            <a:ext cx="4771673" cy="3181115"/>
          </a:xfrm>
          <a:prstGeom prst="rect">
            <a:avLst/>
          </a:prstGeom>
        </p:spPr>
      </p:pic>
      <p:pic>
        <p:nvPicPr>
          <p:cNvPr id="10" name="Afbeelding 9" descr="Afbeelding met tekst, schermopname, software, Website&#10;&#10;Door AI gegenereerde inhoud is mogelijk onjuist.">
            <a:extLst>
              <a:ext uri="{FF2B5EF4-FFF2-40B4-BE49-F238E27FC236}">
                <a16:creationId xmlns:a16="http://schemas.microsoft.com/office/drawing/2014/main" id="{0B396250-CAE5-64DF-9259-053AC5DC99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400" t="13250" r="38800" b="5901"/>
          <a:stretch>
            <a:fillRect/>
          </a:stretch>
        </p:blipFill>
        <p:spPr>
          <a:xfrm>
            <a:off x="8974732" y="332655"/>
            <a:ext cx="2766318" cy="6264897"/>
          </a:xfrm>
          <a:prstGeom prst="rect">
            <a:avLst/>
          </a:prstGeom>
        </p:spPr>
      </p:pic>
      <p:pic>
        <p:nvPicPr>
          <p:cNvPr id="1028" name="Picture 4" descr="Soep op de stoep | Kerknet">
            <a:extLst>
              <a:ext uri="{FF2B5EF4-FFF2-40B4-BE49-F238E27FC236}">
                <a16:creationId xmlns:a16="http://schemas.microsoft.com/office/drawing/2014/main" id="{6B0A5EED-55CB-41EC-0FA2-F899B9A1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72" y="4437112"/>
            <a:ext cx="29841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ntwerpsjabloon voor liggende dia's in karmozijnroo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805_TF03460512_TF03460512" id="{EEBDDF08-1662-4F21-93B3-1EE7C08CA128}" vid="{2996A07F-7CEC-4BDB-883B-C6E4CA0D7B20}"/>
    </a:ext>
  </a:extLst>
</a:theme>
</file>

<file path=ppt/theme/theme2.xml><?xml version="1.0" encoding="utf-8"?>
<a:theme xmlns:a="http://schemas.openxmlformats.org/drawingml/2006/main" name="Office-th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Ontwerp voor liggende dia's in karmozijnrood</Template>
  <TotalTime>26</TotalTime>
  <Words>9</Words>
  <Application>Microsoft Office PowerPoint</Application>
  <PresentationFormat>Aangepast</PresentationFormat>
  <Paragraphs>4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Cambria</vt:lpstr>
      <vt:lpstr>Century Gothic</vt:lpstr>
      <vt:lpstr>Ontwerpsjabloon voor liggende dia's in karmozijnrood</vt:lpstr>
      <vt:lpstr>PowerPoint-presentatie</vt:lpstr>
      <vt:lpstr>Hongerigen  spijzen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Ellen Laenens</dc:creator>
  <cp:lastModifiedBy>Ellen Laenens</cp:lastModifiedBy>
  <cp:revision>1</cp:revision>
  <dcterms:created xsi:type="dcterms:W3CDTF">2026-01-31T14:18:56Z</dcterms:created>
  <dcterms:modified xsi:type="dcterms:W3CDTF">2026-01-31T14:44:57Z</dcterms:modified>
</cp:coreProperties>
</file>